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8" r:id="rId2"/>
  </p:sldIdLst>
  <p:sldSz cx="10287000" cy="10287000"/>
  <p:notesSz cx="6858000" cy="9144000"/>
  <p:embeddedFontLst>
    <p:embeddedFont>
      <p:font typeface="Basier Circle Medium" panose="00000600000000000000" pitchFamily="50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03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 Design" userId="9e20f1a22ebfd0f6" providerId="LiveId" clId="{F7E5F59F-39D6-4CB0-A1E5-2AE805FC68DA}"/>
    <pc:docChg chg="delSld">
      <pc:chgData name="Cath Design" userId="9e20f1a22ebfd0f6" providerId="LiveId" clId="{F7E5F59F-39D6-4CB0-A1E5-2AE805FC68DA}" dt="2025-11-18T13:37:13.721" v="1" actId="47"/>
      <pc:docMkLst>
        <pc:docMk/>
      </pc:docMkLst>
      <pc:sldChg chg="del">
        <pc:chgData name="Cath Design" userId="9e20f1a22ebfd0f6" providerId="LiveId" clId="{F7E5F59F-39D6-4CB0-A1E5-2AE805FC68DA}" dt="2025-11-18T13:37:11.437" v="0" actId="47"/>
        <pc:sldMkLst>
          <pc:docMk/>
          <pc:sldMk cId="1280441156" sldId="256"/>
        </pc:sldMkLst>
      </pc:sldChg>
      <pc:sldChg chg="del">
        <pc:chgData name="Cath Design" userId="9e20f1a22ebfd0f6" providerId="LiveId" clId="{F7E5F59F-39D6-4CB0-A1E5-2AE805FC68DA}" dt="2025-11-18T13:37:11.437" v="0" actId="47"/>
        <pc:sldMkLst>
          <pc:docMk/>
          <pc:sldMk cId="2268906039" sldId="257"/>
        </pc:sldMkLst>
      </pc:sldChg>
      <pc:sldChg chg="del">
        <pc:chgData name="Cath Design" userId="9e20f1a22ebfd0f6" providerId="LiveId" clId="{F7E5F59F-39D6-4CB0-A1E5-2AE805FC68DA}" dt="2025-11-18T13:37:13.721" v="1" actId="47"/>
        <pc:sldMkLst>
          <pc:docMk/>
          <pc:sldMk cId="2794880345" sldId="259"/>
        </pc:sldMkLst>
      </pc:sldChg>
      <pc:sldChg chg="del">
        <pc:chgData name="Cath Design" userId="9e20f1a22ebfd0f6" providerId="LiveId" clId="{F7E5F59F-39D6-4CB0-A1E5-2AE805FC68DA}" dt="2025-11-18T13:37:13.721" v="1" actId="47"/>
        <pc:sldMkLst>
          <pc:docMk/>
          <pc:sldMk cId="3304966347" sldId="260"/>
        </pc:sldMkLst>
      </pc:sldChg>
      <pc:sldChg chg="del">
        <pc:chgData name="Cath Design" userId="9e20f1a22ebfd0f6" providerId="LiveId" clId="{F7E5F59F-39D6-4CB0-A1E5-2AE805FC68DA}" dt="2025-11-18T13:37:13.721" v="1" actId="47"/>
        <pc:sldMkLst>
          <pc:docMk/>
          <pc:sldMk cId="128346014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F7CD95-D33C-7D32-7E88-C5603D200548}"/>
              </a:ext>
            </a:extLst>
          </p:cNvPr>
          <p:cNvSpPr/>
          <p:nvPr/>
        </p:nvSpPr>
        <p:spPr>
          <a:xfrm>
            <a:off x="1286359" y="542441"/>
            <a:ext cx="7842143" cy="12243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l-BE" sz="7200" dirty="0">
                <a:latin typeface="Basier Circle Medium" panose="00000600000000000000" pitchFamily="50" charset="0"/>
              </a:rPr>
              <a:t>Lead </a:t>
            </a:r>
            <a:r>
              <a:rPr lang="nl-BE" sz="7200" dirty="0" err="1">
                <a:latin typeface="Basier Circle Medium" panose="00000600000000000000" pitchFamily="50" charset="0"/>
              </a:rPr>
              <a:t>the</a:t>
            </a:r>
            <a:r>
              <a:rPr lang="nl-BE" sz="7200" dirty="0">
                <a:latin typeface="Basier Circle Medium" panose="00000600000000000000" pitchFamily="50" charset="0"/>
              </a:rPr>
              <a:t> way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A3C1E6-A61C-F084-E2F7-2FE731E46F8F}"/>
              </a:ext>
            </a:extLst>
          </p:cNvPr>
          <p:cNvSpPr txBox="1"/>
          <p:nvPr/>
        </p:nvSpPr>
        <p:spPr>
          <a:xfrm>
            <a:off x="997703" y="2092271"/>
            <a:ext cx="8291594" cy="175432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Shape the global </a:t>
            </a:r>
            <a:b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</a:br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kidney health agenda</a:t>
            </a:r>
            <a:endParaRPr lang="en-GB" sz="54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8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10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Aptos</vt:lpstr>
      <vt:lpstr>Basier Circle Medium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3</cp:revision>
  <dcterms:created xsi:type="dcterms:W3CDTF">2025-11-14T11:11:22Z</dcterms:created>
  <dcterms:modified xsi:type="dcterms:W3CDTF">2025-11-18T13:37:14Z</dcterms:modified>
</cp:coreProperties>
</file>